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73" r:id="rId3"/>
    <p:sldId id="274" r:id="rId4"/>
    <p:sldId id="263" r:id="rId5"/>
    <p:sldId id="275" r:id="rId6"/>
    <p:sldId id="276" r:id="rId7"/>
    <p:sldId id="277" r:id="rId8"/>
    <p:sldId id="272" r:id="rId9"/>
    <p:sldId id="264" r:id="rId10"/>
    <p:sldId id="265" r:id="rId11"/>
    <p:sldId id="271" r:id="rId12"/>
    <p:sldId id="27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224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027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87576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726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4174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0005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276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40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9965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174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28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799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787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079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72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77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98E6A-E3D0-4F8E-84FC-9D02053E0294}" type="datetimeFigureOut">
              <a:rPr lang="en-IN" smtClean="0"/>
              <a:t>28-01-2024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F8DB2E0-F647-4923-9933-BDFD182F84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235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F1213-0683-E223-57E3-DC2917AF3D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3BB7F-0B76-443C-F08E-6EBDD135D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404535"/>
            <a:ext cx="7766936" cy="2743198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DEB5D1-8AE0-1B39-3293-5257650C7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0" t="12900" r="4219" b="34138"/>
          <a:stretch/>
        </p:blipFill>
        <p:spPr>
          <a:xfrm>
            <a:off x="1138334" y="1460240"/>
            <a:ext cx="8238931" cy="39375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917468-E953-09E8-E747-5EEF2452814D}"/>
              </a:ext>
            </a:extLst>
          </p:cNvPr>
          <p:cNvSpPr txBox="1"/>
          <p:nvPr/>
        </p:nvSpPr>
        <p:spPr>
          <a:xfrm>
            <a:off x="7756443" y="5623042"/>
            <a:ext cx="1620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G.Rohitha</a:t>
            </a:r>
            <a:r>
              <a:rPr lang="en-US" dirty="0"/>
              <a:t> </a:t>
            </a:r>
          </a:p>
          <a:p>
            <a:r>
              <a:rPr lang="en-US" dirty="0"/>
              <a:t>b23in134</a:t>
            </a:r>
          </a:p>
        </p:txBody>
      </p:sp>
    </p:spTree>
    <p:extLst>
      <p:ext uri="{BB962C8B-B14F-4D97-AF65-F5344CB8AC3E}">
        <p14:creationId xmlns:p14="http://schemas.microsoft.com/office/powerpoint/2010/main" val="226827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78213B-DAC2-0137-4B65-C3A381F1C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4626" r="5850" b="4217"/>
          <a:stretch/>
        </p:blipFill>
        <p:spPr>
          <a:xfrm>
            <a:off x="653142" y="121298"/>
            <a:ext cx="8247702" cy="62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2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5A0BB9-AAD4-D4A0-31BC-2D35FC1D3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695" t="10068" r="-1481" b="1631"/>
          <a:stretch/>
        </p:blipFill>
        <p:spPr>
          <a:xfrm>
            <a:off x="-830424" y="494523"/>
            <a:ext cx="10061509" cy="605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79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B8354E-4DFC-ADE7-BA42-40CC2AE6D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80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1168D4-8460-E995-1618-7656F12B84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37"/>
          <a:stretch/>
        </p:blipFill>
        <p:spPr>
          <a:xfrm>
            <a:off x="587830" y="559836"/>
            <a:ext cx="8481526" cy="594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2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534C0B-32D1-70FB-AAFD-964558AC79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1" t="5175" r="2279" b="6696"/>
          <a:stretch/>
        </p:blipFill>
        <p:spPr>
          <a:xfrm>
            <a:off x="541176" y="634482"/>
            <a:ext cx="8686800" cy="540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142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7CDC94-93FF-FD77-C03E-123984DA59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0" r="-4404" b="3388"/>
          <a:stretch/>
        </p:blipFill>
        <p:spPr>
          <a:xfrm>
            <a:off x="488302" y="272417"/>
            <a:ext cx="9168882" cy="620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536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011052-B8BD-5592-D177-9161289FB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4" t="5578" r="4931" b="-953"/>
          <a:stretch/>
        </p:blipFill>
        <p:spPr>
          <a:xfrm>
            <a:off x="522514" y="415212"/>
            <a:ext cx="8481527" cy="602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77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32D6E0-A6D8-E37A-65F7-EE23A6537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5" t="4489" r="7483" b="5850"/>
          <a:stretch/>
        </p:blipFill>
        <p:spPr>
          <a:xfrm>
            <a:off x="606488" y="111967"/>
            <a:ext cx="8285585" cy="614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90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436A1A-C37C-7030-BBB3-5950FEB32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2" t="4490" r="5546" b="5578"/>
          <a:stretch/>
        </p:blipFill>
        <p:spPr>
          <a:xfrm>
            <a:off x="457200" y="345232"/>
            <a:ext cx="8378890" cy="61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0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27302D-ED0B-2C0B-81F5-627343A14D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" t="4445" r="7584" b="5795"/>
          <a:stretch/>
        </p:blipFill>
        <p:spPr>
          <a:xfrm>
            <a:off x="550504" y="410547"/>
            <a:ext cx="8266923" cy="621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79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3416F6-9723-B76F-D91E-ED3070D9E0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4" t="3402" r="-4515" b="10068"/>
          <a:stretch/>
        </p:blipFill>
        <p:spPr>
          <a:xfrm>
            <a:off x="410547" y="298579"/>
            <a:ext cx="8811208" cy="593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895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5</Words>
  <Application>Microsoft Office PowerPoint</Application>
  <PresentationFormat>Widescreen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</vt:lpstr>
      <vt:lpstr>gg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gg</dc:title>
  <dc:creator>chandana vadla</dc:creator>
  <cp:lastModifiedBy>chandana vadla</cp:lastModifiedBy>
  <cp:revision>1</cp:revision>
  <dcterms:created xsi:type="dcterms:W3CDTF">2024-01-28T06:17:42Z</dcterms:created>
  <dcterms:modified xsi:type="dcterms:W3CDTF">2024-01-28T07:56:31Z</dcterms:modified>
</cp:coreProperties>
</file>

<file path=docProps/thumbnail.jpeg>
</file>